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verage" panose="020B0604020202020204" charset="0"/>
      <p:regular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Light" panose="020F0502020204030203" pitchFamily="34" charset="0"/>
      <p:regular r:id="rId19"/>
      <p:bold r:id="rId20"/>
      <p:italic r:id="rId21"/>
      <p:boldItalic r:id="rId22"/>
    </p:embeddedFont>
    <p:embeddedFont>
      <p:font typeface="Oswald" panose="00000500000000000000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56c734ac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56c734ac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56c734ac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56c734ac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56c734ac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56c734ac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56c734a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56c734a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56c734ac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56c734ac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54e2b82b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54e2b82b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56c734ac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56c734ac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56c734a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56c734a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56c734a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56c734a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ad893fc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ad893fc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682609" y="0"/>
            <a:ext cx="5748465" cy="52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Gaming Beyond the Walls 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311700" y="2952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How do Videogames Break the Fourth Wall?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13350" y="3805900"/>
            <a:ext cx="37395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BA Proposal</a:t>
            </a:r>
            <a:endParaRPr sz="1500">
              <a:solidFill>
                <a:schemeClr val="l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Teo Jia Xian (Jan)</a:t>
            </a:r>
            <a:endParaRPr sz="1500">
              <a:solidFill>
                <a:schemeClr val="l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Lato Light"/>
                <a:ea typeface="Lato Light"/>
                <a:cs typeface="Lato Light"/>
                <a:sym typeface="Lato Light"/>
              </a:rPr>
              <a:t>98498582</a:t>
            </a:r>
            <a:endParaRPr sz="1300">
              <a:solidFill>
                <a:schemeClr val="l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l="9030" t="4970" r="9833" b="5311"/>
          <a:stretch/>
        </p:blipFill>
        <p:spPr>
          <a:xfrm>
            <a:off x="859800" y="-87200"/>
            <a:ext cx="6549121" cy="5423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Conway, Steven. “A circular wall? Reformulating the fourth wall for videogames.” Journal of Gaming amp; Virtual Worlds 2, no. 2 (2010): 145–155.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Galloway, Alexander R. “Countergaming.” In Gaming: Essays on Algorithmic Culture, NED - New edition, 18:107–126. University of Minnesota Press, 2006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Huizinga, J. Homo ludens-a study of the play element in culture. Beacon press, 1950.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Juul, Jesper. “The magic circle and the puzzle piece.” 2008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Liebe, Michael. “There is no magic circle : on the difference between computer games and traditional games.” 2008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182" algn="l" rtl="0"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Newman, James. “The Myth of the Ergodic Videogame - Some thoughts on player-character relationships in videogames.” Game Studies 2 (July 2002)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182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Salen, Katie, and Eric Zimmerman. Rules of Play: Game Design Fundamentals, 672. MIT Press, 2004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 amt="20000"/>
          </a:blip>
          <a:srcRect r="7578"/>
          <a:stretch/>
        </p:blipFill>
        <p:spPr>
          <a:xfrm>
            <a:off x="2029837" y="0"/>
            <a:ext cx="52517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64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What is the Fourth Wall?</a:t>
            </a:r>
            <a:endParaRPr sz="27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400" y="1389588"/>
            <a:ext cx="573405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An imaginary wall that separates the actors from the audience.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89176" cy="29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976" y="152400"/>
            <a:ext cx="4697623" cy="215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751" y="2371146"/>
            <a:ext cx="1764607" cy="253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296675"/>
            <a:ext cx="3134687" cy="16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3976" y="2454896"/>
            <a:ext cx="2718375" cy="194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2250" y="310925"/>
            <a:ext cx="4697625" cy="234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825" y="79250"/>
            <a:ext cx="2302649" cy="49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2250" y="2245298"/>
            <a:ext cx="5211018" cy="27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0394" y="1455821"/>
            <a:ext cx="4697624" cy="223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21025" y="310925"/>
            <a:ext cx="2608325" cy="37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99012" y="1537009"/>
            <a:ext cx="4755175" cy="34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39075" y="711499"/>
            <a:ext cx="2773675" cy="41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461591" y="49225"/>
            <a:ext cx="56824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 problem…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2316375" y="3080000"/>
            <a:ext cx="6227100" cy="1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interactive nature of games.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player is both the actor and the audience in a game.</a:t>
            </a:r>
            <a:endParaRPr sz="18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Newman (2002)</a:t>
            </a:r>
            <a:endParaRPr sz="18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10231189">
            <a:off x="-283584" y="-333600"/>
            <a:ext cx="56824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paper would like to explore the meaning of the fourth wall within the space of video games and how it could possibly work.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Ultimately, it hopes to establish a basic guideline on possible narrative and mechanical designs game developers could reference to achieve the desired results.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5400000">
            <a:off x="1088450" y="10600"/>
            <a:ext cx="5513750" cy="49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Fourth Wall in the Context of Videogames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Huizinga’s concept of The Magic Circle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Juul’s concept of the Puzzle Piece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Conway’s Expansion and Contractions of The Magic Circle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Liebe’s There is No Magic Circle in Computer Games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Galloway’s  Radical Action in Countergaming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153525" y="3845550"/>
            <a:ext cx="4593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Fourth Wall == Magic Circle??</a:t>
            </a:r>
            <a:endParaRPr sz="2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0" y="76326"/>
            <a:ext cx="5513750" cy="499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Fourth Wall Breaks in Videogames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Easter eggs / Intertextuality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Direct addressal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Lost of control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Multiple Narrative Layers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520" y="3881628"/>
            <a:ext cx="2332388" cy="108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4776" y="2715365"/>
            <a:ext cx="1623000" cy="229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8890" y="1239950"/>
            <a:ext cx="2468883" cy="138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7952" y="2676103"/>
            <a:ext cx="1598960" cy="115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6300" y="3881628"/>
            <a:ext cx="1899408" cy="108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3932" y="2315150"/>
            <a:ext cx="1526153" cy="15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5771264">
            <a:off x="1272837" y="46182"/>
            <a:ext cx="5386751" cy="4875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Project Idea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short game that attempts to incorporate as many fourth wall-breaking elements listed.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game would have to consist of mechanics that requires the player to act beyond the confines of the video-game in an attempt to breach the fourth wall.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8100001">
            <a:off x="-1131438" y="-300694"/>
            <a:ext cx="5386751" cy="4875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I pick this topic?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Sounded fun.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Personally I’ve always liked fourth wall breaking elements in movies, shows and games, not just for their comedic aspects but their ability to add a certain depth to the narrative in their respective media when done tastefully.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On-screen Show (16:9)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Lato Light</vt:lpstr>
      <vt:lpstr>Oswald</vt:lpstr>
      <vt:lpstr>Lato</vt:lpstr>
      <vt:lpstr>Average</vt:lpstr>
      <vt:lpstr>Slate</vt:lpstr>
      <vt:lpstr>Gaming Beyond the Walls </vt:lpstr>
      <vt:lpstr>What is the Fourth Wall?</vt:lpstr>
      <vt:lpstr>PowerPoint Presentation</vt:lpstr>
      <vt:lpstr>There’s a problem…</vt:lpstr>
      <vt:lpstr>Abstract</vt:lpstr>
      <vt:lpstr>The Fourth Wall in the Context of Videogames</vt:lpstr>
      <vt:lpstr>Fourth Wall Breaks in Videogames </vt:lpstr>
      <vt:lpstr>Possible Project Idea</vt:lpstr>
      <vt:lpstr>Why did I pick this topic?</vt:lpstr>
      <vt:lpstr>Thank You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Teo Jia Xian</cp:lastModifiedBy>
  <cp:revision>1</cp:revision>
  <dcterms:modified xsi:type="dcterms:W3CDTF">2024-07-08T17:45:48Z</dcterms:modified>
</cp:coreProperties>
</file>